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4" autoAdjust="0"/>
    <p:restoredTop sz="94643" autoAdjust="0"/>
  </p:normalViewPr>
  <p:slideViewPr>
    <p:cSldViewPr>
      <p:cViewPr>
        <p:scale>
          <a:sx n="77" d="100"/>
          <a:sy n="77" d="100"/>
        </p:scale>
        <p:origin x="-954" y="-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AA65C7-4D67-4479-8E17-7C13731268FC}" type="datetimeFigureOut">
              <a:rPr lang="en-US" smtClean="0"/>
              <a:pPr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41248-FAF1-46DB-A447-53E8C33246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7772400" cy="457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MANAGEMENT IN TEACHING LEARNING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Kishore</a:t>
            </a: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Kumar Biswal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Associate Professor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HCE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20/08/19</a:t>
            </a:r>
            <a:br>
              <a:rPr lang="en-US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"/>
            <a:ext cx="7315200" cy="4953000"/>
          </a:xfrm>
        </p:spPr>
        <p:txBody>
          <a:bodyPr>
            <a:normAutofit/>
          </a:bodyPr>
          <a:lstStyle/>
          <a:p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en-US" sz="44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828799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Times New Roman" pitchFamily="18" charset="0"/>
                <a:cs typeface="Times New Roman" pitchFamily="18" charset="0"/>
              </a:rPr>
              <a:t>MEANING OF MANAGEMENT</a:t>
            </a:r>
            <a:endParaRPr lang="en-US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752600"/>
            <a:ext cx="8229600" cy="2971800"/>
          </a:xfrm>
        </p:spPr>
        <p:txBody>
          <a:bodyPr>
            <a:normAutofit/>
          </a:bodyPr>
          <a:lstStyle/>
          <a:p>
            <a:r>
              <a:rPr lang="en-US" sz="1600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MANAGEMENT IS THE PROCESS OR PRACTICE OF MANAGING.</a:t>
            </a:r>
          </a:p>
          <a:p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TEACHER AS MANAGER </a:t>
            </a:r>
            <a:endParaRPr lang="en-US" sz="1600" dirty="0" smtClean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teacher is considered as a friend, philosopher &amp; guide but I.K Davies considers that teacher is also a manager. Teacher makes effort for effective and economical teaching learning process</a:t>
            </a:r>
            <a:endParaRPr lang="en-US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>
            <a:noAutofit/>
          </a:bodyPr>
          <a:lstStyle/>
          <a:p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VARIABLES OF MANAGEMENT IN TEACHING LEARNING</a:t>
            </a:r>
            <a:endParaRPr lang="en-US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029200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This approach include some variables </a:t>
            </a:r>
          </a:p>
          <a:p>
            <a:pPr marL="514350" indent="-514350">
              <a:buNone/>
            </a:pPr>
            <a:endParaRPr lang="en-US" sz="1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Independent variable – Teacher.</a:t>
            </a:r>
          </a:p>
          <a:p>
            <a:pPr marL="514350" indent="-514350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	He is free to perform various activities for providing learning experience to students. Planning,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organizing, controlling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of teaching &amp; learning all are depended on a teacher.</a:t>
            </a:r>
          </a:p>
          <a:p>
            <a:pPr marL="514350" indent="-514350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2. 	Dependent variable – student.</a:t>
            </a:r>
          </a:p>
          <a:p>
            <a:pPr marL="514350" indent="-514350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	the teaching activity of a teacher influence the learning of a student. Change </a:t>
            </a:r>
            <a:r>
              <a:rPr lang="en-US" sz="1900" smtClean="0">
                <a:latin typeface="Times New Roman" pitchFamily="18" charset="0"/>
                <a:cs typeface="Times New Roman" pitchFamily="18" charset="0"/>
              </a:rPr>
              <a:t>of </a:t>
            </a:r>
            <a:r>
              <a:rPr lang="en-US" sz="1900" smtClean="0">
                <a:latin typeface="Times New Roman" pitchFamily="18" charset="0"/>
                <a:cs typeface="Times New Roman" pitchFamily="18" charset="0"/>
              </a:rPr>
              <a:t>behavior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of a student  is depends on the teacher and his teaching ability and attitude.</a:t>
            </a:r>
          </a:p>
          <a:p>
            <a:pPr marL="514350" indent="-514350">
              <a:buAutoNum type="arabicPeriod" startAt="3"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Intervening variable – task &amp; techniques of teaching.</a:t>
            </a:r>
          </a:p>
          <a:p>
            <a:pPr marL="514350" indent="-514350">
              <a:buNone/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	this variables leads to the interaction between teacher &amp; students. The selection of content, mode of presentation – telling, showing, doing, using method etc.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67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MANAGEMENT IN TEACHING LEARNING Kishore Kumar Biswal Associate Professor HCE 20/08/19 </vt:lpstr>
      <vt:lpstr>MEANING OF MANAGEMENT</vt:lpstr>
      <vt:lpstr>VARIABLES OF MANAGEMENT IN TEACHING LEARNING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Oltuser</cp:lastModifiedBy>
  <cp:revision>77</cp:revision>
  <dcterms:created xsi:type="dcterms:W3CDTF">2016-04-25T09:02:00Z</dcterms:created>
  <dcterms:modified xsi:type="dcterms:W3CDTF">2019-12-12T14:23:22Z</dcterms:modified>
</cp:coreProperties>
</file>